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62" r:id="rId13"/>
    <p:sldId id="265" r:id="rId14"/>
    <p:sldId id="266" r:id="rId15"/>
    <p:sldId id="264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C135-92F9-4480-AFAC-4630DDFECC7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9C3B-6C0B-4819-BF2D-95E3C84C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1"/>
            <a:ext cx="6934200" cy="1142999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Презентация земельный участок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Desktop\imag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6477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Идейный проект</a:t>
            </a:r>
            <a:endParaRPr lang="en-US" sz="3200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6493"/>
            <a:ext cx="7138988" cy="53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902"/>
            <a:ext cx="8607786" cy="63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05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66363" cy="63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6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543800" cy="63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6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цена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Цена участка 1 650 000 евро</a:t>
            </a:r>
          </a:p>
          <a:p>
            <a:r>
              <a:rPr lang="bg-BG" sz="2000" dirty="0" smtClean="0"/>
              <a:t>Ожидаемые цены продаж </a:t>
            </a:r>
            <a:r>
              <a:rPr lang="bg-BG" sz="2000" dirty="0" smtClean="0"/>
              <a:t>1300-1800 </a:t>
            </a:r>
            <a:r>
              <a:rPr lang="bg-BG" sz="2000" dirty="0" smtClean="0"/>
              <a:t>евро/кв.м.</a:t>
            </a:r>
          </a:p>
          <a:p>
            <a:r>
              <a:rPr lang="bg-BG" sz="2000" dirty="0" smtClean="0"/>
              <a:t>Ожидаемый доход </a:t>
            </a:r>
            <a:r>
              <a:rPr lang="bg-BG" sz="2000" dirty="0" smtClean="0"/>
              <a:t>8 100 </a:t>
            </a:r>
            <a:r>
              <a:rPr lang="bg-BG" sz="2000" dirty="0" smtClean="0"/>
              <a:t>000 – </a:t>
            </a:r>
            <a:r>
              <a:rPr lang="bg-BG" sz="2000" dirty="0" smtClean="0"/>
              <a:t>11</a:t>
            </a:r>
            <a:r>
              <a:rPr lang="bg-BG" sz="2000" dirty="0" smtClean="0"/>
              <a:t> </a:t>
            </a:r>
            <a:r>
              <a:rPr lang="bg-BG" sz="2000" dirty="0" smtClean="0"/>
              <a:t>850</a:t>
            </a:r>
            <a:r>
              <a:rPr lang="bg-BG" sz="2000" dirty="0" smtClean="0"/>
              <a:t> </a:t>
            </a:r>
            <a:r>
              <a:rPr lang="bg-BG" sz="2000" dirty="0" smtClean="0"/>
              <a:t>000 евро</a:t>
            </a:r>
          </a:p>
          <a:p>
            <a:r>
              <a:rPr lang="bg-BG" sz="2000" dirty="0" smtClean="0"/>
              <a:t>Цена строительства 300-400 евро/кв.м.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Город ВАРНА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153400" cy="33067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Варна </a:t>
            </a:r>
            <a:r>
              <a:rPr lang="ru-RU" sz="2000" dirty="0" smtClean="0"/>
              <a:t>второй по величине город в Болгарии, занимающий площадь 205 </a:t>
            </a:r>
            <a:r>
              <a:rPr lang="ru-RU" sz="2000" dirty="0"/>
              <a:t>кв.км. </a:t>
            </a:r>
            <a:r>
              <a:rPr lang="ru-RU" sz="2000" dirty="0" smtClean="0"/>
              <a:t>Расположение города на северном черноморском побережье, а так же богатые природные ресурсы, делают его одним из самых известных курортов Европы </a:t>
            </a:r>
            <a:r>
              <a:rPr lang="ru-RU" sz="2000" dirty="0"/>
              <a:t>и </a:t>
            </a:r>
            <a:r>
              <a:rPr lang="ru-RU" sz="2000" dirty="0" smtClean="0"/>
              <a:t>самым большим на всем </a:t>
            </a:r>
            <a:r>
              <a:rPr lang="ru-RU" sz="2000" dirty="0" err="1" smtClean="0"/>
              <a:t>Черномории</a:t>
            </a:r>
            <a:r>
              <a:rPr lang="ru-RU" sz="2000" dirty="0" smtClean="0"/>
              <a:t>. Одновременно с этим Варна находится на пути связывающем Средний Восток и Западную Европу.</a:t>
            </a:r>
          </a:p>
          <a:p>
            <a:r>
              <a:rPr lang="ru-RU" sz="2000" dirty="0" smtClean="0"/>
              <a:t>Варна-древний город с богатой историей. Ее старое имя-</a:t>
            </a:r>
            <a:r>
              <a:rPr lang="ru-RU" sz="2000" dirty="0" err="1" smtClean="0"/>
              <a:t>Одессос</a:t>
            </a:r>
            <a:r>
              <a:rPr lang="ru-RU" sz="2000" dirty="0" smtClean="0"/>
              <a:t>. А при раскопках были открыты самые древние золотые сокровища в мире.</a:t>
            </a:r>
          </a:p>
          <a:p>
            <a:r>
              <a:rPr lang="ru-RU" sz="2000" dirty="0" smtClean="0"/>
              <a:t>Варна-экономический центр Северо-Западной Болгарии и главный порт страны. В будущем планируется сделать город одним из основных портов ЕС.</a:t>
            </a:r>
          </a:p>
          <a:p>
            <a:endParaRPr lang="en-US" sz="2000" dirty="0"/>
          </a:p>
        </p:txBody>
      </p:sp>
      <p:pic>
        <p:nvPicPr>
          <p:cNvPr id="9217" name="Picture 1" descr="C:\Users\User\Desktop\va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3657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Инвестиционное предложение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Земельный участок подходящий для жилищной застройки с площадью от 2624 кв.м. </a:t>
            </a:r>
          </a:p>
          <a:p>
            <a:r>
              <a:rPr lang="bg-BG" sz="2000" dirty="0" smtClean="0"/>
              <a:t>РЗП проекта 7500кв.м.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6" name="Picture 2" descr="C:\Users\User\Desktop\lokaci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7239000" cy="3840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Местоположение участка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Участок расположен в самом пристижном районе Варны.</a:t>
            </a:r>
          </a:p>
          <a:p>
            <a:r>
              <a:rPr lang="bg-BG" sz="2000" dirty="0" smtClean="0"/>
              <a:t>Район Бриз-сравнительно новый район вблизи приморского парка, моря, пляжей и центра города.</a:t>
            </a:r>
          </a:p>
          <a:p>
            <a:r>
              <a:rPr lang="bg-BG" sz="2000" dirty="0" smtClean="0"/>
              <a:t>С участка открывается прекрасный вид на море и город.</a:t>
            </a:r>
          </a:p>
          <a:p>
            <a:r>
              <a:rPr lang="bg-BG" sz="2000" dirty="0" smtClean="0"/>
              <a:t>Вблизи учасика строящийся городской спортивный центр.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ВАРНА</a:t>
            </a:r>
            <a:endParaRPr lang="en-US" sz="3200" dirty="0"/>
          </a:p>
        </p:txBody>
      </p:sp>
      <p:pic>
        <p:nvPicPr>
          <p:cNvPr id="2050" name="Picture 2" descr="C:\Users\User\Desktop\lokaci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1370" y="1600200"/>
            <a:ext cx="74612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Плюсы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000" dirty="0" smtClean="0"/>
              <a:t>Хорошее местоположение</a:t>
            </a:r>
          </a:p>
          <a:p>
            <a:r>
              <a:rPr lang="bg-BG" sz="2000" dirty="0" smtClean="0"/>
              <a:t>Престижный район</a:t>
            </a:r>
          </a:p>
          <a:p>
            <a:r>
              <a:rPr lang="bg-BG" sz="2000" dirty="0" smtClean="0"/>
              <a:t>Вид на море и город</a:t>
            </a:r>
          </a:p>
          <a:p>
            <a:r>
              <a:rPr lang="bg-BG" sz="2000" dirty="0" smtClean="0"/>
              <a:t>Наличие идейного проекта на 7500кв.м РЗП (разрешенная застраеваемая площадь)</a:t>
            </a:r>
          </a:p>
          <a:p>
            <a:r>
              <a:rPr lang="bg-BG" sz="2000" dirty="0" smtClean="0"/>
              <a:t>Все необходимые предварительные исследования сделаны </a:t>
            </a:r>
          </a:p>
          <a:p>
            <a:r>
              <a:rPr lang="bg-BG" sz="2000" dirty="0" smtClean="0"/>
              <a:t>Проект согласован с ВИК Варна.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1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7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226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земельный участок </vt:lpstr>
      <vt:lpstr>Город ВАРНА</vt:lpstr>
      <vt:lpstr>Инвестиционное предложение</vt:lpstr>
      <vt:lpstr>Местоположение участка</vt:lpstr>
      <vt:lpstr>ВАРНА</vt:lpstr>
      <vt:lpstr>Плюсы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Идейный проект</vt:lpstr>
      <vt:lpstr>Презентация PowerPoint</vt:lpstr>
      <vt:lpstr>Презентация PowerPoint</vt:lpstr>
      <vt:lpstr>Презентация PowerPoint</vt:lpstr>
      <vt:lpstr>цена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парцел</dc:title>
  <dc:creator>User</dc:creator>
  <cp:lastModifiedBy>Александр</cp:lastModifiedBy>
  <cp:revision>27</cp:revision>
  <dcterms:created xsi:type="dcterms:W3CDTF">2015-03-14T08:36:19Z</dcterms:created>
  <dcterms:modified xsi:type="dcterms:W3CDTF">2015-03-17T19:06:55Z</dcterms:modified>
</cp:coreProperties>
</file>